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87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88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05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72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3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07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82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45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81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25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77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1EA8C-F573-4EB3-8F3E-F1F552F6A394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57B3-D885-4B75-BFD2-49E23572B1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79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0774BC90-B5EB-44D1-A73D-49A957C71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2" name="図 51" descr="背景パターン&#10;&#10;自動的に生成された説明">
            <a:extLst>
              <a:ext uri="{FF2B5EF4-FFF2-40B4-BE49-F238E27FC236}">
                <a16:creationId xmlns:a16="http://schemas.microsoft.com/office/drawing/2014/main" id="{3476DACB-C674-4E4A-AA4D-A1FBF884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1" y="-24135"/>
            <a:ext cx="9906000" cy="6858000"/>
          </a:xfrm>
          <a:prstGeom prst="rect">
            <a:avLst/>
          </a:prstGeom>
        </p:spPr>
      </p:pic>
      <p:pic>
        <p:nvPicPr>
          <p:cNvPr id="41" name="図 40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0D99DF71-E913-4D76-B87A-13FBF0A55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5" t="7803" r="37881" b="6030"/>
          <a:stretch/>
        </p:blipFill>
        <p:spPr>
          <a:xfrm>
            <a:off x="438024" y="6005212"/>
            <a:ext cx="558967" cy="711523"/>
          </a:xfrm>
          <a:prstGeom prst="rect">
            <a:avLst/>
          </a:prstGeom>
          <a:effectLst>
            <a:glow rad="63500">
              <a:schemeClr val="bg1">
                <a:alpha val="90000"/>
              </a:schemeClr>
            </a:glow>
          </a:effectLst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493852B-0FCD-4F6F-B277-3B9C4BC75DE7}"/>
              </a:ext>
            </a:extLst>
          </p:cNvPr>
          <p:cNvSpPr/>
          <p:nvPr/>
        </p:nvSpPr>
        <p:spPr>
          <a:xfrm>
            <a:off x="-6350" y="-31733"/>
            <a:ext cx="9912350" cy="17652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6000"/>
                </a:schemeClr>
              </a:gs>
              <a:gs pos="45000">
                <a:schemeClr val="bg1"/>
              </a:gs>
              <a:gs pos="67000">
                <a:schemeClr val="bg1"/>
              </a:gs>
              <a:gs pos="100000">
                <a:schemeClr val="bg1">
                  <a:alpha val="72000"/>
                </a:schemeClr>
              </a:gs>
            </a:gsLst>
            <a:lin ang="0" scaled="0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B750973C-1C5E-4F8C-90D2-AEA36F777FB5}"/>
              </a:ext>
            </a:extLst>
          </p:cNvPr>
          <p:cNvGrpSpPr/>
          <p:nvPr/>
        </p:nvGrpSpPr>
        <p:grpSpPr>
          <a:xfrm>
            <a:off x="-130176" y="1448559"/>
            <a:ext cx="10252075" cy="3253060"/>
            <a:chOff x="-1964217" y="1383683"/>
            <a:chExt cx="10210800" cy="3253060"/>
          </a:xfrm>
        </p:grpSpPr>
        <p:pic>
          <p:nvPicPr>
            <p:cNvPr id="54" name="図 53" descr="タイル張り, シャワー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3BCAAE94-D902-498C-8DAC-7205F32B6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1800" y="1704362"/>
              <a:ext cx="9658350" cy="2711563"/>
            </a:xfrm>
            <a:prstGeom prst="rect">
              <a:avLst/>
            </a:prstGeom>
          </p:spPr>
        </p:pic>
        <p:pic>
          <p:nvPicPr>
            <p:cNvPr id="39" name="図 38" descr="図形, 四角形&#10;&#10;自動的に生成された説明">
              <a:extLst>
                <a:ext uri="{FF2B5EF4-FFF2-40B4-BE49-F238E27FC236}">
                  <a16:creationId xmlns:a16="http://schemas.microsoft.com/office/drawing/2014/main" id="{89A607D4-CF6A-442D-A503-16529F42B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9" r="8866"/>
            <a:stretch/>
          </p:blipFill>
          <p:spPr>
            <a:xfrm>
              <a:off x="-1964217" y="1383683"/>
              <a:ext cx="10210800" cy="3253060"/>
            </a:xfrm>
            <a:prstGeom prst="rect">
              <a:avLst/>
            </a:prstGeom>
          </p:spPr>
        </p:pic>
      </p:grpSp>
      <p:pic>
        <p:nvPicPr>
          <p:cNvPr id="30" name="図 29" descr="テキスト&#10;&#10;自動的に生成された説明">
            <a:extLst>
              <a:ext uri="{FF2B5EF4-FFF2-40B4-BE49-F238E27FC236}">
                <a16:creationId xmlns:a16="http://schemas.microsoft.com/office/drawing/2014/main" id="{CCF48965-FAAF-4173-BD0B-6FF5B7009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" y="1575046"/>
            <a:ext cx="9051447" cy="2828576"/>
          </a:xfrm>
          <a:prstGeom prst="rect">
            <a:avLst/>
          </a:prstGeom>
        </p:spPr>
      </p:pic>
      <p:pic>
        <p:nvPicPr>
          <p:cNvPr id="37" name="図 36" descr="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F9B4F38B-FE55-490F-B52D-620E3E2426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5" r="38846"/>
          <a:stretch/>
        </p:blipFill>
        <p:spPr>
          <a:xfrm>
            <a:off x="0" y="24135"/>
            <a:ext cx="1993983" cy="1975745"/>
          </a:xfrm>
          <a:prstGeom prst="rect">
            <a:avLst/>
          </a:prstGeom>
        </p:spPr>
      </p:pic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B5C35926-7CE3-4716-B815-FBC18CA78B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0453" y="515970"/>
            <a:ext cx="8304927" cy="1128387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AB7EF38-26D2-479E-B524-F9ABDA6D934E}"/>
              </a:ext>
            </a:extLst>
          </p:cNvPr>
          <p:cNvGrpSpPr/>
          <p:nvPr/>
        </p:nvGrpSpPr>
        <p:grpSpPr>
          <a:xfrm>
            <a:off x="2720610" y="179938"/>
            <a:ext cx="5321782" cy="584775"/>
            <a:chOff x="2555510" y="-747729"/>
            <a:chExt cx="5321782" cy="584775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591A393-EFD3-4B2C-AC60-6416F28F8EF5}"/>
                </a:ext>
              </a:extLst>
            </p:cNvPr>
            <p:cNvSpPr txBox="1"/>
            <p:nvPr/>
          </p:nvSpPr>
          <p:spPr>
            <a:xfrm>
              <a:off x="2568210" y="-747729"/>
              <a:ext cx="5309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n w="133350"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定額リースの</a:t>
              </a:r>
              <a:r>
                <a:rPr kumimoji="1" lang="en-US" altLang="ja-JP" sz="3200" b="1" dirty="0">
                  <a:ln w="133350"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Web</a:t>
              </a:r>
              <a:r>
                <a:rPr kumimoji="1" lang="ja-JP" altLang="en-US" sz="3200" b="1" dirty="0">
                  <a:ln w="133350"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仮審査で</a:t>
              </a:r>
              <a:r>
                <a:rPr kumimoji="1" lang="en-US" altLang="ja-JP" sz="3200" b="1" dirty="0">
                  <a:ln w="133350">
                    <a:solidFill>
                      <a:srgbClr val="000000"/>
                    </a:solidFill>
                  </a:ln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kumimoji="1" lang="ja-JP" altLang="en-US" sz="3200" b="1" dirty="0">
                <a:ln w="1333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C6787C64-588D-42EE-83C1-624D9E3F93E1}"/>
                </a:ext>
              </a:extLst>
            </p:cNvPr>
            <p:cNvSpPr txBox="1"/>
            <p:nvPr/>
          </p:nvSpPr>
          <p:spPr>
            <a:xfrm>
              <a:off x="2568210" y="-747729"/>
              <a:ext cx="530908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n w="762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定額リースの</a:t>
              </a:r>
              <a:r>
                <a:rPr kumimoji="1" lang="en-US" altLang="ja-JP" sz="3200" b="1" dirty="0">
                  <a:ln w="762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Web</a:t>
              </a:r>
              <a:r>
                <a:rPr kumimoji="1" lang="ja-JP" altLang="en-US" sz="3200" b="1" dirty="0">
                  <a:ln w="762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仮審査で</a:t>
              </a:r>
              <a:r>
                <a:rPr kumimoji="1" lang="en-US" altLang="ja-JP" sz="3200" b="1" dirty="0">
                  <a:ln w="762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kumimoji="1" lang="ja-JP" altLang="en-US" sz="3200" b="1" dirty="0">
                <a:ln w="76200">
                  <a:solidFill>
                    <a:schemeClr val="bg1"/>
                  </a:solidFill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3F50D246-D469-4E65-8B43-D3D4598F0D1A}"/>
                </a:ext>
              </a:extLst>
            </p:cNvPr>
            <p:cNvSpPr txBox="1"/>
            <p:nvPr/>
          </p:nvSpPr>
          <p:spPr>
            <a:xfrm>
              <a:off x="2555510" y="-747729"/>
              <a:ext cx="5309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定額リースの</a:t>
              </a:r>
              <a:r>
                <a:rPr kumimoji="1" lang="en-US" altLang="ja-JP" sz="3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Web</a:t>
              </a:r>
              <a:r>
                <a:rPr kumimoji="1" lang="ja-JP" altLang="en-US" sz="3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仮審査で</a:t>
              </a:r>
              <a:r>
                <a:rPr kumimoji="1" lang="en-US" altLang="ja-JP" sz="3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…</a:t>
              </a:r>
              <a:endPara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70E0D860-B157-461A-9DAD-791EF0A94F9F}"/>
              </a:ext>
            </a:extLst>
          </p:cNvPr>
          <p:cNvGrpSpPr/>
          <p:nvPr/>
        </p:nvGrpSpPr>
        <p:grpSpPr>
          <a:xfrm>
            <a:off x="7073900" y="4651388"/>
            <a:ext cx="2581480" cy="2041584"/>
            <a:chOff x="6764055" y="4563850"/>
            <a:chExt cx="2949159" cy="2099998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855DD3E1-E30D-48CE-BF92-74FC4DE63518}"/>
                </a:ext>
              </a:extLst>
            </p:cNvPr>
            <p:cNvSpPr/>
            <p:nvPr/>
          </p:nvSpPr>
          <p:spPr>
            <a:xfrm>
              <a:off x="6764055" y="4563850"/>
              <a:ext cx="2949159" cy="20999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F5E04CCE-3567-4FD4-95A3-310415610B68}"/>
                </a:ext>
              </a:extLst>
            </p:cNvPr>
            <p:cNvSpPr/>
            <p:nvPr/>
          </p:nvSpPr>
          <p:spPr>
            <a:xfrm>
              <a:off x="6823767" y="5048250"/>
              <a:ext cx="2829735" cy="1552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538D424-401C-4588-B25C-5E081FE072BB}"/>
              </a:ext>
            </a:extLst>
          </p:cNvPr>
          <p:cNvSpPr txBox="1"/>
          <p:nvPr/>
        </p:nvSpPr>
        <p:spPr>
          <a:xfrm>
            <a:off x="7112645" y="4664085"/>
            <a:ext cx="2468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ご応募はコチラから</a:t>
            </a:r>
            <a:r>
              <a:rPr kumimoji="1" lang="en-US" altLang="ja-JP" sz="22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kumimoji="1" lang="ja-JP" altLang="en-US" sz="2200" b="1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792B2F2-F1E2-450A-B1B2-1A3BD8B4BB34}"/>
              </a:ext>
            </a:extLst>
          </p:cNvPr>
          <p:cNvSpPr txBox="1"/>
          <p:nvPr/>
        </p:nvSpPr>
        <p:spPr>
          <a:xfrm>
            <a:off x="-18111" y="4655105"/>
            <a:ext cx="72426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■無料です！是非お申し込みください！</a:t>
            </a:r>
            <a:endParaRPr kumimoji="1" lang="en-US" altLang="ja-JP" sz="2800" b="1" dirty="0">
              <a:effectLst>
                <a:glow rad="177800">
                  <a:schemeClr val="bg1">
                    <a:alpha val="79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■仮審査は契約を確定するものではありません。</a:t>
            </a:r>
            <a:endParaRPr kumimoji="1" lang="en-US" altLang="ja-JP" sz="2800" b="1" dirty="0">
              <a:effectLst>
                <a:glow rad="177800">
                  <a:schemeClr val="bg1">
                    <a:alpha val="79000"/>
                  </a:schemeClr>
                </a:glo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■リースの審査に通るか試したい方も</a:t>
            </a:r>
            <a:r>
              <a:rPr kumimoji="1" lang="en-US" altLang="ja-JP" sz="28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kumimoji="1" lang="ja-JP" altLang="en-US" sz="28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287A9CA-0029-4C68-B091-ADC41C023ADD}"/>
              </a:ext>
            </a:extLst>
          </p:cNvPr>
          <p:cNvSpPr txBox="1"/>
          <p:nvPr/>
        </p:nvSpPr>
        <p:spPr>
          <a:xfrm>
            <a:off x="948429" y="6156511"/>
            <a:ext cx="5645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kumimoji="1" lang="en-US" altLang="ja-JP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kumimoji="1" lang="ja-JP" altLang="en-US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kumimoji="1" lang="ja-JP" altLang="en-US" sz="2400" b="1" dirty="0">
                <a:effectLst>
                  <a:glow rad="177800">
                    <a:schemeClr val="bg1">
                      <a:alpha val="79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ja-JP" altLang="en-US" sz="2400" dirty="0"/>
          </a:p>
        </p:txBody>
      </p:sp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0DF6355B-5C1B-4B96-8079-87F8813B46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12" y="5277916"/>
            <a:ext cx="1340260" cy="1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4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4254FDBE-DAB5-4ADE-B8D9-59D4251A1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1" name="図 20" descr="背景パターン&#10;&#10;自動的に生成された説明">
            <a:extLst>
              <a:ext uri="{FF2B5EF4-FFF2-40B4-BE49-F238E27FC236}">
                <a16:creationId xmlns:a16="http://schemas.microsoft.com/office/drawing/2014/main" id="{A62BE089-97C6-41F6-9596-A9D5C93E2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B58E8A3-E75B-4E02-9D29-1F4550AEAAAD}"/>
              </a:ext>
            </a:extLst>
          </p:cNvPr>
          <p:cNvSpPr/>
          <p:nvPr/>
        </p:nvSpPr>
        <p:spPr>
          <a:xfrm>
            <a:off x="-6350" y="-31733"/>
            <a:ext cx="9912350" cy="68897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7000">
                <a:schemeClr val="bg1">
                  <a:alpha val="85000"/>
                </a:schemeClr>
              </a:gs>
              <a:gs pos="87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5954274-A5D6-403F-8C82-67FABEE65C9C}"/>
              </a:ext>
            </a:extLst>
          </p:cNvPr>
          <p:cNvSpPr txBox="1"/>
          <p:nvPr/>
        </p:nvSpPr>
        <p:spPr>
          <a:xfrm>
            <a:off x="6867797" y="4538782"/>
            <a:ext cx="223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ご自由にお使いください！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101C007-73E4-47B5-97EB-80BE0753E654}"/>
              </a:ext>
            </a:extLst>
          </p:cNvPr>
          <p:cNvGrpSpPr/>
          <p:nvPr/>
        </p:nvGrpSpPr>
        <p:grpSpPr>
          <a:xfrm>
            <a:off x="6227242" y="492124"/>
            <a:ext cx="3520829" cy="3234928"/>
            <a:chOff x="6764055" y="4563850"/>
            <a:chExt cx="2949159" cy="2099998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2AD77A67-6400-4CDA-B6E1-E61DFC7DCFB8}"/>
                </a:ext>
              </a:extLst>
            </p:cNvPr>
            <p:cNvSpPr/>
            <p:nvPr/>
          </p:nvSpPr>
          <p:spPr>
            <a:xfrm>
              <a:off x="6764055" y="4563850"/>
              <a:ext cx="2949159" cy="20999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9F01037-643B-4D2F-BD57-22E1DAB4F8C0}"/>
                </a:ext>
              </a:extLst>
            </p:cNvPr>
            <p:cNvSpPr/>
            <p:nvPr/>
          </p:nvSpPr>
          <p:spPr>
            <a:xfrm>
              <a:off x="6823767" y="5048250"/>
              <a:ext cx="2829735" cy="1552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8449284-F47C-4EC1-BB3B-764117654A11}"/>
              </a:ext>
            </a:extLst>
          </p:cNvPr>
          <p:cNvSpPr txBox="1"/>
          <p:nvPr/>
        </p:nvSpPr>
        <p:spPr>
          <a:xfrm>
            <a:off x="6371201" y="572333"/>
            <a:ext cx="3367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9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ご応募はコチラから</a:t>
            </a:r>
            <a:r>
              <a:rPr kumimoji="1" lang="en-US" altLang="ja-JP" sz="29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kumimoji="1" lang="ja-JP" altLang="en-US" sz="2900" b="1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 descr="文字の書かれた紙&#10;&#10;自動的に生成された説明">
            <a:extLst>
              <a:ext uri="{FF2B5EF4-FFF2-40B4-BE49-F238E27FC236}">
                <a16:creationId xmlns:a16="http://schemas.microsoft.com/office/drawing/2014/main" id="{1743D739-A4E2-4CCA-97E2-DB4CF5D475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0"/>
          <a:stretch/>
        </p:blipFill>
        <p:spPr>
          <a:xfrm>
            <a:off x="127000" y="311150"/>
            <a:ext cx="6479591" cy="6334126"/>
          </a:xfrm>
          <a:prstGeom prst="rect">
            <a:avLst/>
          </a:prstGeom>
        </p:spPr>
      </p:pic>
      <p:pic>
        <p:nvPicPr>
          <p:cNvPr id="13" name="図 1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F9B6CB9F-500C-46A9-9919-8A8EF50B02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11000" r="24667" b="20734"/>
          <a:stretch/>
        </p:blipFill>
        <p:spPr>
          <a:xfrm>
            <a:off x="-1" y="139699"/>
            <a:ext cx="3442294" cy="3865033"/>
          </a:xfrm>
          <a:prstGeom prst="rect">
            <a:avLst/>
          </a:prstGeom>
        </p:spPr>
      </p:pic>
      <p:pic>
        <p:nvPicPr>
          <p:cNvPr id="15" name="図 1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AE4625F1-E8F7-478A-A508-FAE4794B05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4" t="2066" r="4000" b="57933"/>
          <a:stretch/>
        </p:blipFill>
        <p:spPr>
          <a:xfrm>
            <a:off x="2745993" y="492124"/>
            <a:ext cx="3417077" cy="2248077"/>
          </a:xfrm>
          <a:prstGeom prst="rect">
            <a:avLst/>
          </a:prstGeom>
        </p:spPr>
      </p:pic>
      <p:pic>
        <p:nvPicPr>
          <p:cNvPr id="17" name="図 16" descr="テキスト&#10;&#10;自動的に生成された説明">
            <a:extLst>
              <a:ext uri="{FF2B5EF4-FFF2-40B4-BE49-F238E27FC236}">
                <a16:creationId xmlns:a16="http://schemas.microsoft.com/office/drawing/2014/main" id="{CBAE8631-08DF-467F-B7A5-EB36A09A1A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41867" r="14178" b="25333"/>
          <a:stretch/>
        </p:blipFill>
        <p:spPr>
          <a:xfrm>
            <a:off x="2388017" y="2362151"/>
            <a:ext cx="3508772" cy="1364901"/>
          </a:xfrm>
          <a:prstGeom prst="rect">
            <a:avLst/>
          </a:prstGeom>
        </p:spPr>
      </p:pic>
      <p:pic>
        <p:nvPicPr>
          <p:cNvPr id="19" name="図 18" descr="テキスト&#10;&#10;自動的に生成された説明">
            <a:extLst>
              <a:ext uri="{FF2B5EF4-FFF2-40B4-BE49-F238E27FC236}">
                <a16:creationId xmlns:a16="http://schemas.microsoft.com/office/drawing/2014/main" id="{18D4227C-503F-4B40-8E48-C65A30D7AA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34180" r="5972" b="19314"/>
          <a:stretch/>
        </p:blipFill>
        <p:spPr>
          <a:xfrm>
            <a:off x="546100" y="3600053"/>
            <a:ext cx="5350690" cy="2826148"/>
          </a:xfrm>
          <a:prstGeom prst="rect">
            <a:avLst/>
          </a:prstGeom>
        </p:spPr>
      </p:pic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A4CDEB6B-58F0-42FB-BC2B-62A7A1AEA4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43" y="1536510"/>
            <a:ext cx="1915573" cy="19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9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81</Words>
  <Application>Microsoft Office PowerPoint</Application>
  <PresentationFormat>A4 210 x 297 mm</PresentationFormat>
  <Paragraphs>10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 健一</dc:creator>
  <cp:lastModifiedBy>小杉 保</cp:lastModifiedBy>
  <cp:revision>3</cp:revision>
  <cp:lastPrinted>2022-01-19T06:31:35Z</cp:lastPrinted>
  <dcterms:created xsi:type="dcterms:W3CDTF">2022-01-19T02:25:46Z</dcterms:created>
  <dcterms:modified xsi:type="dcterms:W3CDTF">2022-01-21T01:51:04Z</dcterms:modified>
</cp:coreProperties>
</file>